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3"/>
    <p:sldId id="261" r:id="rId4"/>
    <p:sldId id="262" r:id="rId5"/>
    <p:sldId id="258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2"/>
        <p:guide pos="38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/Users/mile/Desktop/第二届浩埔杯/1012中南/2.物料/中南-PPT物料/第二届浩埔杯中南-实底.png第二届浩埔杯中南-实底"/>
          <p:cNvPicPr>
            <a:picLocks noChangeAspect="1"/>
          </p:cNvPicPr>
          <p:nvPr userDrawn="1"/>
        </p:nvPicPr>
        <p:blipFill>
          <a:blip r:embed="rId7"/>
          <a:srcRect t="5" b="5"/>
          <a:stretch>
            <a:fillRect/>
          </a:stretch>
        </p:blipFill>
        <p:spPr>
          <a:xfrm>
            <a:off x="0" y="-44450"/>
            <a:ext cx="12273280" cy="6902450"/>
          </a:xfrm>
          <a:prstGeom prst="rect">
            <a:avLst/>
          </a:prstGeom>
          <a:effectLst/>
        </p:spPr>
      </p:pic>
      <p:pic>
        <p:nvPicPr>
          <p:cNvPr id="11" name="图片 10" descr="/Users/mile/Desktop/第二届浩埔杯/1012中南/2.物料/中南-PPT物料/第二届浩埔杯中南-主题.png第二届浩埔杯中南-主题"/>
          <p:cNvPicPr>
            <a:picLocks noChangeAspect="1"/>
          </p:cNvPicPr>
          <p:nvPr userDrawn="1"/>
        </p:nvPicPr>
        <p:blipFill>
          <a:blip r:embed="rId8"/>
          <a:srcRect t="38" b="38"/>
          <a:stretch>
            <a:fillRect/>
          </a:stretch>
        </p:blipFill>
        <p:spPr>
          <a:xfrm>
            <a:off x="7071995" y="3175"/>
            <a:ext cx="5053330" cy="654050"/>
          </a:xfrm>
          <a:prstGeom prst="rect">
            <a:avLst/>
          </a:prstGeom>
        </p:spPr>
      </p:pic>
      <p:pic>
        <p:nvPicPr>
          <p:cNvPr id="8" name="图片 7" descr="/Users/mile/Desktop/第二届浩埔杯/1012中南/2.物料/中南-PPT物料/第二届浩埔杯中南-标.png第二届浩埔杯中南-标"/>
          <p:cNvPicPr>
            <a:picLocks noChangeAspect="1"/>
          </p:cNvPicPr>
          <p:nvPr userDrawn="1"/>
        </p:nvPicPr>
        <p:blipFill>
          <a:blip r:embed="rId9"/>
          <a:srcRect t="32" b="32"/>
          <a:stretch>
            <a:fillRect/>
          </a:stretch>
        </p:blipFill>
        <p:spPr>
          <a:xfrm>
            <a:off x="194310" y="3175"/>
            <a:ext cx="5983605" cy="662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/Users/mile/Desktop/第二届浩埔杯/1012中南/2.物料/中南-PPT物料/第二届浩埔杯中南-淡底.png第二届浩埔杯中南-淡底"/>
          <p:cNvPicPr>
            <a:picLocks noChangeAspect="1"/>
          </p:cNvPicPr>
          <p:nvPr userDrawn="1"/>
        </p:nvPicPr>
        <p:blipFill>
          <a:blip r:embed="rId7"/>
          <a:srcRect t="5472" b="5472"/>
          <a:stretch>
            <a:fillRect/>
          </a:stretch>
        </p:blipFill>
        <p:spPr>
          <a:xfrm>
            <a:off x="0" y="716915"/>
            <a:ext cx="12259945" cy="6141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52.xml"/><Relationship Id="rId13" Type="http://schemas.openxmlformats.org/officeDocument/2006/relationships/image" Target="../media/image2.png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第二届浩埔杯-白底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1270"/>
            <a:ext cx="12204065" cy="6864350"/>
          </a:xfrm>
          <a:prstGeom prst="rect">
            <a:avLst/>
          </a:prstGeom>
        </p:spPr>
      </p:pic>
      <p:pic>
        <p:nvPicPr>
          <p:cNvPr id="11" name="图片 10" descr="/Users/mile/Desktop/第二届浩埔杯/1012中南/2.物料/中南-PPT物料/第二届浩埔杯中南-主题.png第二届浩埔杯中南-主题"/>
          <p:cNvPicPr>
            <a:picLocks noChangeAspect="1"/>
          </p:cNvPicPr>
          <p:nvPr userDrawn="1"/>
        </p:nvPicPr>
        <p:blipFill>
          <a:blip r:embed="rId13"/>
          <a:srcRect t="38" b="38"/>
          <a:stretch>
            <a:fillRect/>
          </a:stretch>
        </p:blipFill>
        <p:spPr>
          <a:xfrm>
            <a:off x="7098665" y="41275"/>
            <a:ext cx="5053330" cy="654050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3.xml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21590"/>
            <a:ext cx="12230735" cy="6878320"/>
            <a:chOff x="0" y="-34"/>
            <a:chExt cx="19261" cy="10832"/>
          </a:xfrm>
        </p:grpSpPr>
        <p:pic>
          <p:nvPicPr>
            <p:cNvPr id="5" name="图片 4" descr="/Users/mile/Desktop/第二届浩埔杯/1012中南/2.物料/中南-PPT物料/第二届浩埔杯中南-实底.png第二届浩埔杯中南-实底"/>
            <p:cNvPicPr>
              <a:picLocks noChangeAspect="1"/>
            </p:cNvPicPr>
            <p:nvPr/>
          </p:nvPicPr>
          <p:blipFill>
            <a:blip r:embed="rId1"/>
            <a:srcRect l="-3" t="8" r="3" b="8"/>
            <a:stretch>
              <a:fillRect/>
            </a:stretch>
          </p:blipFill>
          <p:spPr>
            <a:xfrm>
              <a:off x="0" y="-34"/>
              <a:ext cx="19261" cy="10832"/>
            </a:xfrm>
            <a:prstGeom prst="rect">
              <a:avLst/>
            </a:prstGeom>
          </p:spPr>
        </p:pic>
        <p:pic>
          <p:nvPicPr>
            <p:cNvPr id="6" name="图片 5" descr="/Users/mile/Desktop/第二届浩埔杯/1012中南/2.物料/中南-PPT物料/第二届浩埔杯中南-标.png第二届浩埔杯中南-标"/>
            <p:cNvPicPr>
              <a:picLocks noChangeAspect="1"/>
            </p:cNvPicPr>
            <p:nvPr/>
          </p:nvPicPr>
          <p:blipFill>
            <a:blip r:embed="rId2"/>
            <a:srcRect t="11" b="11"/>
            <a:stretch>
              <a:fillRect/>
            </a:stretch>
          </p:blipFill>
          <p:spPr>
            <a:xfrm>
              <a:off x="414" y="242"/>
              <a:ext cx="9392" cy="1041"/>
            </a:xfrm>
            <a:prstGeom prst="rect">
              <a:avLst/>
            </a:prstGeom>
          </p:spPr>
        </p:pic>
        <p:pic>
          <p:nvPicPr>
            <p:cNvPr id="7" name="图片 6" descr="/Users/mile/Desktop/第二届浩埔杯/1012中南/2.物料/中南-PPT物料/第二届浩埔杯中南-单位.png第二届浩埔杯中南-单位"/>
            <p:cNvPicPr>
              <a:picLocks noChangeAspect="1"/>
            </p:cNvPicPr>
            <p:nvPr/>
          </p:nvPicPr>
          <p:blipFill>
            <a:blip r:embed="rId3"/>
            <a:srcRect l="-6" t="6" r="6" b="6"/>
            <a:stretch>
              <a:fillRect/>
            </a:stretch>
          </p:blipFill>
          <p:spPr>
            <a:xfrm>
              <a:off x="10857" y="146"/>
              <a:ext cx="8263" cy="1554"/>
            </a:xfrm>
            <a:prstGeom prst="rect">
              <a:avLst/>
            </a:prstGeom>
          </p:spPr>
        </p:pic>
        <p:pic>
          <p:nvPicPr>
            <p:cNvPr id="8" name="图片 7" descr="/Users/mile/Desktop/第二届浩埔杯/1012中南/2.物料/中南-PPT物料/第二届浩埔杯中南-主题.png第二届浩埔杯中南-主题"/>
            <p:cNvPicPr>
              <a:picLocks noChangeAspect="1"/>
            </p:cNvPicPr>
            <p:nvPr/>
          </p:nvPicPr>
          <p:blipFill>
            <a:blip r:embed="rId4"/>
            <a:srcRect l="-4" t="4" r="4" b="4"/>
            <a:stretch>
              <a:fillRect/>
            </a:stretch>
          </p:blipFill>
          <p:spPr>
            <a:xfrm>
              <a:off x="2111" y="1989"/>
              <a:ext cx="14253" cy="1846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256405" y="3063875"/>
            <a:ext cx="2934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FF00"/>
                </a:solidFill>
              </a:rPr>
              <a:t>案例名称</a:t>
            </a:r>
            <a:endParaRPr lang="zh-CN" altLang="en-US" sz="400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4606925" y="2159635"/>
            <a:ext cx="31807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960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</a:rPr>
              <a:t>谢谢</a:t>
            </a:r>
            <a:endParaRPr lang="en-US" altLang="zh-CN" sz="9600">
              <a:solidFill>
                <a:schemeClr val="bg1"/>
              </a:solidFill>
              <a:latin typeface="华康俪金黑W8(P)" panose="020B0800000000000000" charset="-122"/>
              <a:ea typeface="华康俪金黑W8(P)" panose="020B0800000000000000" charset="-122"/>
            </a:endParaRPr>
          </a:p>
        </p:txBody>
      </p:sp>
      <p:pic>
        <p:nvPicPr>
          <p:cNvPr id="12" name="图片 11" descr="/Users/mile/Desktop/第二届浩埔杯/1012中南/2.物料/中南-PPT物料/第二届浩埔杯中南-单位.png第二届浩埔杯中南-单位"/>
          <p:cNvPicPr>
            <a:picLocks noChangeAspect="1"/>
          </p:cNvPicPr>
          <p:nvPr/>
        </p:nvPicPr>
        <p:blipFill>
          <a:blip r:embed="rId1"/>
          <a:srcRect t="16" b="16"/>
          <a:stretch>
            <a:fillRect/>
          </a:stretch>
        </p:blipFill>
        <p:spPr>
          <a:xfrm>
            <a:off x="6334125" y="5925185"/>
            <a:ext cx="5963920" cy="11214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WPS 文字</Application>
  <PresentationFormat>宽屏</PresentationFormat>
  <Paragraphs>4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华康俪金黑W8(P)</vt:lpstr>
      <vt:lpstr>苹方-简</vt:lpstr>
      <vt:lpstr>微软雅黑</vt:lpstr>
      <vt:lpstr>汉仪旗黑</vt:lpstr>
      <vt:lpstr>宋体</vt:lpstr>
      <vt:lpstr>Arial Unicode MS</vt:lpstr>
      <vt:lpstr>汉仪书宋二KW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中科浩电</cp:lastModifiedBy>
  <cp:revision>167</cp:revision>
  <dcterms:created xsi:type="dcterms:W3CDTF">2025-09-03T02:48:16Z</dcterms:created>
  <dcterms:modified xsi:type="dcterms:W3CDTF">2025-09-03T02:48:16Z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2052-7.5.1.8994</vt:lpwstr>
  </property>
  <property fmtid="{D5CDD505-2E9C-101B-9397-08002B2CF9AE}" pid="3" name="ICV">
    <vt:lpwstr>D3B2ACA42000A1AAD3A4B7685547A08E_43</vt:lpwstr>
  </property>
</Properties>
</file>